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>
        <p:scale>
          <a:sx n="100" d="100"/>
          <a:sy n="100" d="100"/>
        </p:scale>
        <p:origin x="-432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9111-A737-452D-B272-DF7E7F290C33}" type="datetimeFigureOut">
              <a:rPr kumimoji="1" lang="ja-JP" altLang="en-US" smtClean="0"/>
              <a:t>2014/12/10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6358-C551-4A70-882A-4EECEC8B187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32689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9111-A737-452D-B272-DF7E7F290C33}" type="datetimeFigureOut">
              <a:rPr kumimoji="1" lang="ja-JP" altLang="en-US" smtClean="0"/>
              <a:t>2014/12/10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6358-C551-4A70-882A-4EECEC8B187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45260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9111-A737-452D-B272-DF7E7F290C33}" type="datetimeFigureOut">
              <a:rPr kumimoji="1" lang="ja-JP" altLang="en-US" smtClean="0"/>
              <a:t>2014/12/10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6358-C551-4A70-882A-4EECEC8B187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3081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9111-A737-452D-B272-DF7E7F290C33}" type="datetimeFigureOut">
              <a:rPr kumimoji="1" lang="ja-JP" altLang="en-US" smtClean="0"/>
              <a:t>2014/12/10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6358-C551-4A70-882A-4EECEC8B187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4533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9111-A737-452D-B272-DF7E7F290C33}" type="datetimeFigureOut">
              <a:rPr kumimoji="1" lang="ja-JP" altLang="en-US" smtClean="0"/>
              <a:t>2014/12/10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6358-C551-4A70-882A-4EECEC8B187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32657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9111-A737-452D-B272-DF7E7F290C33}" type="datetimeFigureOut">
              <a:rPr kumimoji="1" lang="ja-JP" altLang="en-US" smtClean="0"/>
              <a:t>2014/12/10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6358-C551-4A70-882A-4EECEC8B187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81276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9111-A737-452D-B272-DF7E7F290C33}" type="datetimeFigureOut">
              <a:rPr kumimoji="1" lang="ja-JP" altLang="en-US" smtClean="0"/>
              <a:t>2014/12/10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6358-C551-4A70-882A-4EECEC8B187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19362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9111-A737-452D-B272-DF7E7F290C33}" type="datetimeFigureOut">
              <a:rPr kumimoji="1" lang="ja-JP" altLang="en-US" smtClean="0"/>
              <a:t>2014/12/10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6358-C551-4A70-882A-4EECEC8B187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46942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9111-A737-452D-B272-DF7E7F290C33}" type="datetimeFigureOut">
              <a:rPr kumimoji="1" lang="ja-JP" altLang="en-US" smtClean="0"/>
              <a:t>2014/12/10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6358-C551-4A70-882A-4EECEC8B187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73556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9111-A737-452D-B272-DF7E7F290C33}" type="datetimeFigureOut">
              <a:rPr kumimoji="1" lang="ja-JP" altLang="en-US" smtClean="0"/>
              <a:t>2014/12/10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6358-C551-4A70-882A-4EECEC8B187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061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9111-A737-452D-B272-DF7E7F290C33}" type="datetimeFigureOut">
              <a:rPr kumimoji="1" lang="ja-JP" altLang="en-US" smtClean="0"/>
              <a:t>2014/12/10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6358-C551-4A70-882A-4EECEC8B187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44424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D9111-A737-452D-B272-DF7E7F290C33}" type="datetimeFigureOut">
              <a:rPr kumimoji="1" lang="ja-JP" altLang="en-US" smtClean="0"/>
              <a:t>2014/12/10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16358-C551-4A70-882A-4EECEC8B187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441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200" y="49536"/>
            <a:ext cx="4876799" cy="6830072"/>
          </a:xfrm>
          <a:prstGeom prst="rect">
            <a:avLst/>
          </a:prstGeom>
        </p:spPr>
      </p:pic>
      <p:cxnSp>
        <p:nvCxnSpPr>
          <p:cNvPr id="12" name="直線コネクタ 11"/>
          <p:cNvCxnSpPr/>
          <p:nvPr/>
        </p:nvCxnSpPr>
        <p:spPr>
          <a:xfrm flipV="1">
            <a:off x="6423977" y="2782918"/>
            <a:ext cx="1447456" cy="16605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 flipH="1">
            <a:off x="6253003" y="5327649"/>
            <a:ext cx="161290" cy="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正方形/長方形 20"/>
          <p:cNvSpPr/>
          <p:nvPr/>
        </p:nvSpPr>
        <p:spPr>
          <a:xfrm>
            <a:off x="3752850" y="2095500"/>
            <a:ext cx="152400" cy="11144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632199" y="2095500"/>
            <a:ext cx="323165" cy="19335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ja-JP" altLang="en-US" sz="900" b="1" dirty="0"/>
              <a:t>次世代ものづくり人材育成センター</a:t>
            </a:r>
            <a:endParaRPr kumimoji="1" lang="ja-JP" altLang="en-US" sz="900" b="1" dirty="0"/>
          </a:p>
        </p:txBody>
      </p:sp>
      <p:sp>
        <p:nvSpPr>
          <p:cNvPr id="2" name="正方形/長方形 1"/>
          <p:cNvSpPr/>
          <p:nvPr/>
        </p:nvSpPr>
        <p:spPr>
          <a:xfrm>
            <a:off x="5245735" y="5048250"/>
            <a:ext cx="631189" cy="47625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5800090" y="5207000"/>
            <a:ext cx="295910" cy="1397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4953000" y="5524500"/>
            <a:ext cx="1021080" cy="1397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正方形/長方形 2"/>
          <p:cNvSpPr/>
          <p:nvPr/>
        </p:nvSpPr>
        <p:spPr>
          <a:xfrm flipH="1">
            <a:off x="5948045" y="5035550"/>
            <a:ext cx="334010" cy="62865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176202" y="5101709"/>
            <a:ext cx="12477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900" b="1" dirty="0" smtClean="0"/>
              <a:t>工学部</a:t>
            </a:r>
            <a:r>
              <a:rPr kumimoji="1" lang="en-US" altLang="ja-JP" sz="1200" b="1" dirty="0" smtClean="0"/>
              <a:t>5</a:t>
            </a:r>
            <a:r>
              <a:rPr kumimoji="1" lang="ja-JP" altLang="en-US" sz="900" b="1" dirty="0" smtClean="0"/>
              <a:t>号館　</a:t>
            </a:r>
            <a:endParaRPr kumimoji="1" lang="en-US" altLang="ja-JP" sz="900" b="1" dirty="0" smtClean="0"/>
          </a:p>
          <a:p>
            <a:r>
              <a:rPr kumimoji="1" lang="ja-JP" altLang="en-US" sz="900" b="1" dirty="0" smtClean="0"/>
              <a:t>（システム工学新館）</a:t>
            </a:r>
            <a:endParaRPr kumimoji="1" lang="ja-JP" altLang="en-US" sz="900" b="1" dirty="0"/>
          </a:p>
        </p:txBody>
      </p:sp>
      <p:cxnSp>
        <p:nvCxnSpPr>
          <p:cNvPr id="22" name="直線コネクタ 21"/>
          <p:cNvCxnSpPr/>
          <p:nvPr/>
        </p:nvCxnSpPr>
        <p:spPr>
          <a:xfrm flipV="1">
            <a:off x="6423977" y="2782919"/>
            <a:ext cx="0" cy="2563781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3633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9</Words>
  <Application>Microsoft Office PowerPoint</Application>
  <PresentationFormat>ワイド画面</PresentationFormat>
  <Paragraphs>3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Calibri Light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小野桃子</dc:creator>
  <cp:lastModifiedBy>rainbow-2</cp:lastModifiedBy>
  <cp:revision>5</cp:revision>
  <dcterms:created xsi:type="dcterms:W3CDTF">2014-01-16T00:36:11Z</dcterms:created>
  <dcterms:modified xsi:type="dcterms:W3CDTF">2014-12-10T00:33:22Z</dcterms:modified>
</cp:coreProperties>
</file>